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8" r:id="rId3"/>
    <p:sldId id="260" r:id="rId4"/>
    <p:sldId id="261" r:id="rId5"/>
    <p:sldId id="262" r:id="rId6"/>
    <p:sldId id="263" r:id="rId7"/>
    <p:sldId id="266" r:id="rId8"/>
    <p:sldId id="257" r:id="rId9"/>
    <p:sldId id="264" r:id="rId10"/>
    <p:sldId id="27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349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410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889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922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866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09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157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53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458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733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923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597B3-D4A0-425A-B095-9ECFC4CFE908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3B914-B037-4E76-BF46-07FC8F4B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88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05064"/>
            <a:ext cx="7772400" cy="1470025"/>
          </a:xfrm>
        </p:spPr>
        <p:txBody>
          <a:bodyPr>
            <a:normAutofit fontScale="90000"/>
          </a:bodyPr>
          <a:lstStyle/>
          <a:p>
            <a:pPr>
              <a:spcAft>
                <a:spcPts val="1000"/>
              </a:spcAft>
            </a:pPr>
            <a:r>
              <a:rPr lang="ru-RU" sz="49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sz="49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49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49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49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49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49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Приложение </a:t>
            </a:r>
            <a:r>
              <a:rPr lang="ru-RU" sz="49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sz="49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49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к  занятию по рисованию «Солдатская каша»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  </a:t>
            </a:r>
            <a:br>
              <a:rPr lang="ru-RU" sz="4000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</a:br>
            <a:r>
              <a:rPr lang="ru-RU" sz="49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во второй младшей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группе 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62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9" r="9229"/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085184"/>
            <a:ext cx="3365500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639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" r="2533"/>
          <a:stretch>
            <a:fillRect/>
          </a:stretch>
        </p:blipFill>
        <p:spPr>
          <a:xfrm>
            <a:off x="467544" y="116632"/>
            <a:ext cx="8280920" cy="621069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6288558"/>
            <a:ext cx="5486400" cy="566738"/>
          </a:xfrm>
        </p:spPr>
        <p:txBody>
          <a:bodyPr/>
          <a:lstStyle/>
          <a:p>
            <a:r>
              <a:rPr lang="ru-RU" dirty="0" smtClean="0">
                <a:effectLst/>
                <a:latin typeface="Times New Roman"/>
                <a:ea typeface="Calibri"/>
              </a:rPr>
              <a:t>С.П. и </a:t>
            </a:r>
            <a:r>
              <a:rPr lang="ru-RU" dirty="0" err="1" smtClean="0">
                <a:effectLst/>
                <a:latin typeface="Times New Roman"/>
                <a:ea typeface="Calibri"/>
              </a:rPr>
              <a:t>А.П.Ткачевы</a:t>
            </a:r>
            <a:r>
              <a:rPr lang="ru-RU" dirty="0" smtClean="0">
                <a:effectLst/>
                <a:latin typeface="Times New Roman"/>
                <a:ea typeface="Calibri"/>
              </a:rPr>
              <a:t> «Сыновья»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87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91262"/>
            <a:ext cx="5486400" cy="566738"/>
          </a:xfrm>
        </p:spPr>
        <p:txBody>
          <a:bodyPr/>
          <a:lstStyle/>
          <a:p>
            <a:pPr algn="ctr"/>
            <a:r>
              <a:rPr lang="ru-RU" dirty="0" err="1" smtClean="0">
                <a:effectLst/>
                <a:latin typeface="Times New Roman"/>
                <a:ea typeface="Calibri"/>
              </a:rPr>
              <a:t>Е.Д.Симкин</a:t>
            </a:r>
            <a:r>
              <a:rPr lang="ru-RU" dirty="0" smtClean="0">
                <a:effectLst/>
                <a:latin typeface="Times New Roman"/>
                <a:ea typeface="Calibri"/>
              </a:rPr>
              <a:t> «Сталинград»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237313"/>
          </a:xfrm>
        </p:spPr>
      </p:pic>
    </p:spTree>
    <p:extLst>
      <p:ext uri="{BB962C8B-B14F-4D97-AF65-F5344CB8AC3E}">
        <p14:creationId xmlns:p14="http://schemas.microsoft.com/office/powerpoint/2010/main" val="92311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8" r="24078"/>
          <a:stretch>
            <a:fillRect/>
          </a:stretch>
        </p:blipFill>
        <p:spPr>
          <a:xfrm>
            <a:off x="0" y="11266"/>
            <a:ext cx="9144000" cy="6370062"/>
          </a:xfrm>
        </p:spPr>
      </p:pic>
      <p:sp>
        <p:nvSpPr>
          <p:cNvPr id="6" name="Прямоугольник 5"/>
          <p:cNvSpPr/>
          <p:nvPr/>
        </p:nvSpPr>
        <p:spPr>
          <a:xfrm>
            <a:off x="2267744" y="6381328"/>
            <a:ext cx="3925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effectLst/>
                <a:latin typeface="Times New Roman"/>
                <a:ea typeface="Calibri"/>
              </a:rPr>
              <a:t>П.А.Кривоногов</a:t>
            </a:r>
            <a:r>
              <a:rPr lang="ru-RU" dirty="0" smtClean="0">
                <a:effectLst/>
                <a:latin typeface="Times New Roman"/>
                <a:ea typeface="Calibri"/>
              </a:rPr>
              <a:t> «На Курской дуге»,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407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2070992"/>
            <a:ext cx="9504040" cy="953244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093296"/>
            <a:ext cx="6192688" cy="566738"/>
          </a:xfrm>
        </p:spPr>
        <p:txBody>
          <a:bodyPr>
            <a:normAutofit/>
          </a:bodyPr>
          <a:lstStyle/>
          <a:p>
            <a:r>
              <a:rPr lang="ru-RU" dirty="0" err="1" smtClean="0">
                <a:effectLst/>
                <a:latin typeface="Times New Roman"/>
                <a:ea typeface="Calibri"/>
              </a:rPr>
              <a:t>П.А.Кривоногов</a:t>
            </a:r>
            <a:r>
              <a:rPr lang="ru-RU" dirty="0" smtClean="0">
                <a:effectLst/>
                <a:latin typeface="Times New Roman"/>
                <a:ea typeface="Calibri"/>
              </a:rPr>
              <a:t>  «Защитники Брестской крепости»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0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6093296"/>
            <a:ext cx="5486400" cy="566738"/>
          </a:xfrm>
        </p:spPr>
        <p:txBody>
          <a:bodyPr/>
          <a:lstStyle/>
          <a:p>
            <a:r>
              <a:rPr lang="ru-RU" dirty="0" err="1" smtClean="0">
                <a:effectLst/>
                <a:latin typeface="Times New Roman"/>
                <a:ea typeface="Calibri"/>
              </a:rPr>
              <a:t>А.А.Дайнека</a:t>
            </a:r>
            <a:r>
              <a:rPr lang="ru-RU" dirty="0" smtClean="0">
                <a:effectLst/>
                <a:latin typeface="Times New Roman"/>
                <a:ea typeface="Calibri"/>
              </a:rPr>
              <a:t> «Оборона Севастополя» 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4605" y="0"/>
            <a:ext cx="9178605" cy="6163875"/>
          </a:xfrm>
        </p:spPr>
      </p:pic>
    </p:spTree>
    <p:extLst>
      <p:ext uri="{BB962C8B-B14F-4D97-AF65-F5344CB8AC3E}">
        <p14:creationId xmlns:p14="http://schemas.microsoft.com/office/powerpoint/2010/main" val="86476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67032"/>
            <a:ext cx="5486400" cy="566738"/>
          </a:xfrm>
        </p:spPr>
        <p:txBody>
          <a:bodyPr/>
          <a:lstStyle/>
          <a:p>
            <a:pPr algn="ctr"/>
            <a:r>
              <a:rPr lang="ru-RU" dirty="0" smtClean="0">
                <a:effectLst/>
                <a:latin typeface="Times New Roman"/>
                <a:ea typeface="Calibri"/>
              </a:rPr>
              <a:t> </a:t>
            </a:r>
            <a:r>
              <a:rPr lang="ru-RU" dirty="0" err="1" smtClean="0">
                <a:effectLst/>
                <a:latin typeface="Times New Roman"/>
                <a:ea typeface="Calibri"/>
              </a:rPr>
              <a:t>Ю.М.Непринцев</a:t>
            </a:r>
            <a:r>
              <a:rPr lang="ru-RU" dirty="0" smtClean="0">
                <a:effectLst/>
                <a:latin typeface="Times New Roman"/>
                <a:ea typeface="Calibri"/>
              </a:rPr>
              <a:t> «Отдых после боя»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8" r="7538"/>
          <a:stretch>
            <a:fillRect/>
          </a:stretch>
        </p:blipFill>
        <p:spPr>
          <a:xfrm>
            <a:off x="1" y="0"/>
            <a:ext cx="9133478" cy="6237312"/>
          </a:xfrm>
        </p:spPr>
      </p:pic>
    </p:spTree>
    <p:extLst>
      <p:ext uri="{BB962C8B-B14F-4D97-AF65-F5344CB8AC3E}">
        <p14:creationId xmlns:p14="http://schemas.microsoft.com/office/powerpoint/2010/main" val="18499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" r="7111"/>
          <a:stretch>
            <a:fillRect/>
          </a:stretch>
        </p:blipFill>
        <p:spPr>
          <a:xfrm>
            <a:off x="-31915" y="0"/>
            <a:ext cx="9175915" cy="6858000"/>
          </a:xfrm>
        </p:spPr>
      </p:pic>
    </p:spTree>
    <p:extLst>
      <p:ext uri="{BB962C8B-B14F-4D97-AF65-F5344CB8AC3E}">
        <p14:creationId xmlns:p14="http://schemas.microsoft.com/office/powerpoint/2010/main" val="28901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949280"/>
            <a:ext cx="7056784" cy="566738"/>
          </a:xfrm>
        </p:spPr>
        <p:txBody>
          <a:bodyPr/>
          <a:lstStyle/>
          <a:p>
            <a:pPr algn="ctr"/>
            <a:r>
              <a:rPr lang="ru-RU" dirty="0" smtClean="0">
                <a:effectLst/>
                <a:latin typeface="Times New Roman"/>
                <a:ea typeface="Calibri"/>
              </a:rPr>
              <a:t>П. Кривоногов «Победа» 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186754"/>
          </a:xfrm>
        </p:spPr>
      </p:pic>
    </p:spTree>
    <p:extLst>
      <p:ext uri="{BB962C8B-B14F-4D97-AF65-F5344CB8AC3E}">
        <p14:creationId xmlns:p14="http://schemas.microsoft.com/office/powerpoint/2010/main" val="394711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116</TotalTime>
  <Words>41</Words>
  <Application>Microsoft Office PowerPoint</Application>
  <PresentationFormat>Экран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 Приложение  к  занятию по рисованию «Солдатская каша»   во второй младшей группе   </vt:lpstr>
      <vt:lpstr>С.П. и А.П.Ткачевы «Сыновья»</vt:lpstr>
      <vt:lpstr>Е.Д.Симкин «Сталинград»</vt:lpstr>
      <vt:lpstr>Презентация PowerPoint</vt:lpstr>
      <vt:lpstr>П.А.Кривоногов  «Защитники Брестской крепости» </vt:lpstr>
      <vt:lpstr>А.А.Дайнека «Оборона Севастополя» </vt:lpstr>
      <vt:lpstr> Ю.М.Непринцев «Отдых после боя»</vt:lpstr>
      <vt:lpstr>Презентация PowerPoint</vt:lpstr>
      <vt:lpstr>П. Кривоногов «Победа»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xxx</cp:lastModifiedBy>
  <cp:revision>9</cp:revision>
  <dcterms:created xsi:type="dcterms:W3CDTF">2015-05-20T14:29:05Z</dcterms:created>
  <dcterms:modified xsi:type="dcterms:W3CDTF">2015-05-20T16:25:22Z</dcterms:modified>
</cp:coreProperties>
</file>